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1"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76BF0CC9-F97D-450D-8C5A-42602B65AC68}"/>
    <pc:docChg chg="undo custSel addSld delSld modSld">
      <pc:chgData name="Beem, Corinn" userId="c940195d-46ad-491a-b089-963483842aae" providerId="ADAL" clId="{76BF0CC9-F97D-450D-8C5A-42602B65AC68}" dt="2021-04-09T16:55:11.642" v="256" actId="20577"/>
      <pc:docMkLst>
        <pc:docMk/>
      </pc:docMkLst>
      <pc:sldChg chg="add del">
        <pc:chgData name="Beem, Corinn" userId="c940195d-46ad-491a-b089-963483842aae" providerId="ADAL" clId="{76BF0CC9-F97D-450D-8C5A-42602B65AC68}" dt="2021-04-07T14:39:05.427" v="241" actId="47"/>
        <pc:sldMkLst>
          <pc:docMk/>
          <pc:sldMk cId="3309063412" sldId="503"/>
        </pc:sldMkLst>
      </pc:sldChg>
      <pc:sldChg chg="add del">
        <pc:chgData name="Beem, Corinn" userId="c940195d-46ad-491a-b089-963483842aae" providerId="ADAL" clId="{76BF0CC9-F97D-450D-8C5A-42602B65AC68}" dt="2021-04-07T14:39:05.427" v="241" actId="47"/>
        <pc:sldMkLst>
          <pc:docMk/>
          <pc:sldMk cId="4020193246" sldId="504"/>
        </pc:sldMkLst>
      </pc:sldChg>
      <pc:sldChg chg="add del">
        <pc:chgData name="Beem, Corinn" userId="c940195d-46ad-491a-b089-963483842aae" providerId="ADAL" clId="{76BF0CC9-F97D-450D-8C5A-42602B65AC68}" dt="2021-04-07T14:39:05.427" v="241" actId="47"/>
        <pc:sldMkLst>
          <pc:docMk/>
          <pc:sldMk cId="902281997" sldId="505"/>
        </pc:sldMkLst>
      </pc:sldChg>
      <pc:sldChg chg="add del">
        <pc:chgData name="Beem, Corinn" userId="c940195d-46ad-491a-b089-963483842aae" providerId="ADAL" clId="{76BF0CC9-F97D-450D-8C5A-42602B65AC68}" dt="2021-04-07T14:39:05.427" v="241" actId="47"/>
        <pc:sldMkLst>
          <pc:docMk/>
          <pc:sldMk cId="4219494486" sldId="506"/>
        </pc:sldMkLst>
      </pc:sldChg>
      <pc:sldChg chg="modSp mod">
        <pc:chgData name="Beem, Corinn" userId="c940195d-46ad-491a-b089-963483842aae" providerId="ADAL" clId="{76BF0CC9-F97D-450D-8C5A-42602B65AC68}" dt="2021-04-08T21:07:11.018" v="251" actId="20577"/>
        <pc:sldMkLst>
          <pc:docMk/>
          <pc:sldMk cId="4189796286" sldId="513"/>
        </pc:sldMkLst>
        <pc:spChg chg="mod">
          <ac:chgData name="Beem, Corinn" userId="c940195d-46ad-491a-b089-963483842aae" providerId="ADAL" clId="{76BF0CC9-F97D-450D-8C5A-42602B65AC68}" dt="2021-04-08T21:07:11.018" v="251" actId="20577"/>
          <ac:spMkLst>
            <pc:docMk/>
            <pc:sldMk cId="4189796286" sldId="513"/>
            <ac:spMk id="6" creationId="{7ADE84E5-34FE-4C41-9602-1621F6B66961}"/>
          </ac:spMkLst>
        </pc:spChg>
      </pc:sldChg>
      <pc:sldChg chg="modSp mod">
        <pc:chgData name="Beem, Corinn" userId="c940195d-46ad-491a-b089-963483842aae" providerId="ADAL" clId="{76BF0CC9-F97D-450D-8C5A-42602B65AC68}" dt="2021-04-07T14:32:19.144" v="19" actId="20577"/>
        <pc:sldMkLst>
          <pc:docMk/>
          <pc:sldMk cId="4291394701" sldId="540"/>
        </pc:sldMkLst>
        <pc:spChg chg="mod">
          <ac:chgData name="Beem, Corinn" userId="c940195d-46ad-491a-b089-963483842aae" providerId="ADAL" clId="{76BF0CC9-F97D-450D-8C5A-42602B65AC68}" dt="2021-04-07T14:32:19.144" v="19" actId="20577"/>
          <ac:spMkLst>
            <pc:docMk/>
            <pc:sldMk cId="4291394701" sldId="540"/>
            <ac:spMk id="2" creationId="{D85898C7-A09F-41F6-AAC4-07C7EEEB728B}"/>
          </ac:spMkLst>
        </pc:spChg>
      </pc:sldChg>
      <pc:sldChg chg="modSp mod modNotesTx">
        <pc:chgData name="Beem, Corinn" userId="c940195d-46ad-491a-b089-963483842aae" providerId="ADAL" clId="{76BF0CC9-F97D-450D-8C5A-42602B65AC68}" dt="2021-04-09T16:55:11.642" v="256" actId="20577"/>
        <pc:sldMkLst>
          <pc:docMk/>
          <pc:sldMk cId="3283148454" sldId="556"/>
        </pc:sldMkLst>
        <pc:spChg chg="mod">
          <ac:chgData name="Beem, Corinn" userId="c940195d-46ad-491a-b089-963483842aae" providerId="ADAL" clId="{76BF0CC9-F97D-450D-8C5A-42602B65AC68}" dt="2021-04-09T16:55:08.705" v="254" actId="6549"/>
          <ac:spMkLst>
            <pc:docMk/>
            <pc:sldMk cId="3283148454" sldId="556"/>
            <ac:spMk id="42" creationId="{09451B0F-CEAE-43AA-AC61-E0C09AB31722}"/>
          </ac:spMkLst>
        </pc:spChg>
      </pc:sldChg>
      <pc:sldChg chg="modSp del mod modNotesTx">
        <pc:chgData name="Beem, Corinn" userId="c940195d-46ad-491a-b089-963483842aae" providerId="ADAL" clId="{76BF0CC9-F97D-450D-8C5A-42602B65AC68}" dt="2021-04-09T16:54:53.789" v="252" actId="2696"/>
        <pc:sldMkLst>
          <pc:docMk/>
          <pc:sldMk cId="4009573612" sldId="557"/>
        </pc:sldMkLst>
        <pc:spChg chg="mod">
          <ac:chgData name="Beem, Corinn" userId="c940195d-46ad-491a-b089-963483842aae" providerId="ADAL" clId="{76BF0CC9-F97D-450D-8C5A-42602B65AC68}" dt="2021-04-07T14:33:36.983" v="28" actId="20577"/>
          <ac:spMkLst>
            <pc:docMk/>
            <pc:sldMk cId="4009573612" sldId="557"/>
            <ac:spMk id="2" creationId="{D4A1F4AB-06D3-41C7-A09F-523B103E846F}"/>
          </ac:spMkLst>
        </pc:spChg>
        <pc:spChg chg="mod">
          <ac:chgData name="Beem, Corinn" userId="c940195d-46ad-491a-b089-963483842aae" providerId="ADAL" clId="{76BF0CC9-F97D-450D-8C5A-42602B65AC68}" dt="2021-04-07T14:33:42.716" v="32" actId="20577"/>
          <ac:spMkLst>
            <pc:docMk/>
            <pc:sldMk cId="4009573612" sldId="557"/>
            <ac:spMk id="17" creationId="{70619F06-4E15-4210-8CA5-99B30A4B9DEB}"/>
          </ac:spMkLst>
        </pc:spChg>
        <pc:spChg chg="mod">
          <ac:chgData name="Beem, Corinn" userId="c940195d-46ad-491a-b089-963483842aae" providerId="ADAL" clId="{76BF0CC9-F97D-450D-8C5A-42602B65AC68}" dt="2021-04-07T14:33:54.919" v="39" actId="20577"/>
          <ac:spMkLst>
            <pc:docMk/>
            <pc:sldMk cId="4009573612" sldId="557"/>
            <ac:spMk id="31" creationId="{4A2B8B0C-7026-441A-BB33-6D9E2E3909DA}"/>
          </ac:spMkLst>
        </pc:spChg>
        <pc:spChg chg="mod">
          <ac:chgData name="Beem, Corinn" userId="c940195d-46ad-491a-b089-963483842aae" providerId="ADAL" clId="{76BF0CC9-F97D-450D-8C5A-42602B65AC68}" dt="2021-04-07T14:34:43.168" v="55" actId="20577"/>
          <ac:spMkLst>
            <pc:docMk/>
            <pc:sldMk cId="4009573612" sldId="557"/>
            <ac:spMk id="32" creationId="{F231803C-75B2-433B-A3F5-31F7815149FD}"/>
          </ac:spMkLst>
        </pc:spChg>
        <pc:spChg chg="mod">
          <ac:chgData name="Beem, Corinn" userId="c940195d-46ad-491a-b089-963483842aae" providerId="ADAL" clId="{76BF0CC9-F97D-450D-8C5A-42602B65AC68}" dt="2021-04-07T14:34:18.576" v="49" actId="20577"/>
          <ac:spMkLst>
            <pc:docMk/>
            <pc:sldMk cId="4009573612" sldId="557"/>
            <ac:spMk id="33" creationId="{6E4F87FF-9E8F-4299-B448-DB3CB52959B2}"/>
          </ac:spMkLst>
        </pc:spChg>
        <pc:spChg chg="mod">
          <ac:chgData name="Beem, Corinn" userId="c940195d-46ad-491a-b089-963483842aae" providerId="ADAL" clId="{76BF0CC9-F97D-450D-8C5A-42602B65AC68}" dt="2021-04-07T14:34:28.152" v="53" actId="20577"/>
          <ac:spMkLst>
            <pc:docMk/>
            <pc:sldMk cId="4009573612" sldId="557"/>
            <ac:spMk id="42" creationId="{04DB1312-1CB7-44DC-AAED-562F4D3E6EC9}"/>
          </ac:spMkLst>
        </pc:spChg>
      </pc:sldChg>
      <pc:sldChg chg="modSp mod modNotesTx">
        <pc:chgData name="Beem, Corinn" userId="c940195d-46ad-491a-b089-963483842aae" providerId="ADAL" clId="{76BF0CC9-F97D-450D-8C5A-42602B65AC68}" dt="2021-04-07T14:37:28.169" v="217" actId="20577"/>
        <pc:sldMkLst>
          <pc:docMk/>
          <pc:sldMk cId="1503661817" sldId="558"/>
        </pc:sldMkLst>
        <pc:spChg chg="mod">
          <ac:chgData name="Beem, Corinn" userId="c940195d-46ad-491a-b089-963483842aae" providerId="ADAL" clId="{76BF0CC9-F97D-450D-8C5A-42602B65AC68}" dt="2021-04-07T14:35:59.484" v="108" actId="20577"/>
          <ac:spMkLst>
            <pc:docMk/>
            <pc:sldMk cId="1503661817" sldId="558"/>
            <ac:spMk id="2" creationId="{D4A1F4AB-06D3-41C7-A09F-523B103E846F}"/>
          </ac:spMkLst>
        </pc:spChg>
        <pc:spChg chg="mod">
          <ac:chgData name="Beem, Corinn" userId="c940195d-46ad-491a-b089-963483842aae" providerId="ADAL" clId="{76BF0CC9-F97D-450D-8C5A-42602B65AC68}" dt="2021-04-07T14:36:22.873" v="110" actId="20577"/>
          <ac:spMkLst>
            <pc:docMk/>
            <pc:sldMk cId="1503661817" sldId="558"/>
            <ac:spMk id="37" creationId="{D75644BC-53EB-4AF2-A3A5-26E88A22BB8C}"/>
          </ac:spMkLst>
        </pc:spChg>
        <pc:spChg chg="mod">
          <ac:chgData name="Beem, Corinn" userId="c940195d-46ad-491a-b089-963483842aae" providerId="ADAL" clId="{76BF0CC9-F97D-450D-8C5A-42602B65AC68}" dt="2021-04-07T14:36:30.109" v="122" actId="20577"/>
          <ac:spMkLst>
            <pc:docMk/>
            <pc:sldMk cId="1503661817" sldId="558"/>
            <ac:spMk id="38" creationId="{5A6BADBE-CE4A-4C98-A48D-9DBDD1BE71D5}"/>
          </ac:spMkLst>
        </pc:spChg>
        <pc:spChg chg="mod">
          <ac:chgData name="Beem, Corinn" userId="c940195d-46ad-491a-b089-963483842aae" providerId="ADAL" clId="{76BF0CC9-F97D-450D-8C5A-42602B65AC68}" dt="2021-04-07T14:36:39.528" v="140" actId="20577"/>
          <ac:spMkLst>
            <pc:docMk/>
            <pc:sldMk cId="1503661817" sldId="558"/>
            <ac:spMk id="39" creationId="{5249E791-5DF4-48F1-B804-0AF87B3ED6B2}"/>
          </ac:spMkLst>
        </pc:spChg>
        <pc:spChg chg="mod">
          <ac:chgData name="Beem, Corinn" userId="c940195d-46ad-491a-b089-963483842aae" providerId="ADAL" clId="{76BF0CC9-F97D-450D-8C5A-42602B65AC68}" dt="2021-04-07T14:36:47.823" v="151" actId="20577"/>
          <ac:spMkLst>
            <pc:docMk/>
            <pc:sldMk cId="1503661817" sldId="558"/>
            <ac:spMk id="40" creationId="{BABD2D6F-67C6-428E-9B6E-575730D25AB1}"/>
          </ac:spMkLst>
        </pc:spChg>
      </pc:sldChg>
      <pc:sldChg chg="addSp modSp add del mod">
        <pc:chgData name="Beem, Corinn" userId="c940195d-46ad-491a-b089-963483842aae" providerId="ADAL" clId="{76BF0CC9-F97D-450D-8C5A-42602B65AC68}" dt="2021-04-07T14:39:51.352" v="243" actId="14826"/>
        <pc:sldMkLst>
          <pc:docMk/>
          <pc:sldMk cId="2489502936" sldId="559"/>
        </pc:sldMkLst>
        <pc:spChg chg="mod">
          <ac:chgData name="Beem, Corinn" userId="c940195d-46ad-491a-b089-963483842aae" providerId="ADAL" clId="{76BF0CC9-F97D-450D-8C5A-42602B65AC68}" dt="2021-04-07T14:38:10.264" v="238" actId="20577"/>
          <ac:spMkLst>
            <pc:docMk/>
            <pc:sldMk cId="2489502936" sldId="559"/>
            <ac:spMk id="2" creationId="{D4A1F4AB-06D3-41C7-A09F-523B103E846F}"/>
          </ac:spMkLst>
        </pc:spChg>
        <pc:picChg chg="add mod">
          <ac:chgData name="Beem, Corinn" userId="c940195d-46ad-491a-b089-963483842aae" providerId="ADAL" clId="{76BF0CC9-F97D-450D-8C5A-42602B65AC68}" dt="2021-04-07T14:39:51.352" v="243" actId="14826"/>
          <ac:picMkLst>
            <pc:docMk/>
            <pc:sldMk cId="2489502936" sldId="559"/>
            <ac:picMk id="3" creationId="{E038CED0-EB9B-4DDC-A9EE-7BBD3ED59AAC}"/>
          </ac:picMkLst>
        </pc:picChg>
      </pc:sldChg>
    </pc:docChg>
  </pc:docChgLst>
  <pc:docChgLst>
    <pc:chgData name="Sheth, Rohan" userId="0b6da9f0-4e13-4f6a-80ee-55c9a7700dcb" providerId="ADAL" clId="{A32E5BA7-7645-41DA-BC1A-31E72B8057BA}"/>
    <pc:docChg chg="delSld modSld">
      <pc:chgData name="Sheth, Rohan" userId="0b6da9f0-4e13-4f6a-80ee-55c9a7700dcb" providerId="ADAL" clId="{A32E5BA7-7645-41DA-BC1A-31E72B8057BA}" dt="2021-04-20T13:58:20.710" v="21" actId="2696"/>
      <pc:docMkLst>
        <pc:docMk/>
      </pc:docMkLst>
      <pc:sldChg chg="modSp mod">
        <pc:chgData name="Sheth, Rohan" userId="0b6da9f0-4e13-4f6a-80ee-55c9a7700dcb" providerId="ADAL" clId="{A32E5BA7-7645-41DA-BC1A-31E72B8057BA}" dt="2021-04-20T13:48:37.515" v="20" actId="20577"/>
        <pc:sldMkLst>
          <pc:docMk/>
          <pc:sldMk cId="3544745729" sldId="511"/>
        </pc:sldMkLst>
        <pc:spChg chg="mod">
          <ac:chgData name="Sheth, Rohan" userId="0b6da9f0-4e13-4f6a-80ee-55c9a7700dcb" providerId="ADAL" clId="{A32E5BA7-7645-41DA-BC1A-31E72B8057BA}" dt="2021-04-20T13:48:37.515" v="20" actId="20577"/>
          <ac:spMkLst>
            <pc:docMk/>
            <pc:sldMk cId="3544745729" sldId="511"/>
            <ac:spMk id="5" creationId="{3E532E98-B6B5-4ACC-BAF8-6B4F7E7C68E3}"/>
          </ac:spMkLst>
        </pc:spChg>
      </pc:sldChg>
      <pc:sldChg chg="del">
        <pc:chgData name="Sheth, Rohan" userId="0b6da9f0-4e13-4f6a-80ee-55c9a7700dcb" providerId="ADAL" clId="{A32E5BA7-7645-41DA-BC1A-31E72B8057BA}" dt="2021-04-20T13:58:20.710" v="21" actId="2696"/>
        <pc:sldMkLst>
          <pc:docMk/>
          <pc:sldMk cId="2489502936" sldId="55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dirty="0"/>
          </a:p>
          <a:p>
            <a:r>
              <a:rPr lang="en-US" dirty="0"/>
              <a:t>The analysis used data from several sources regarding air cargo freight and industry sector relationships, including: the U.S. Census Bureau’s Foreign Trade Division (collected by </a:t>
            </a:r>
            <a:r>
              <a:rPr lang="en-US" dirty="0" err="1"/>
              <a:t>WISERTrade</a:t>
            </a:r>
            <a:r>
              <a:rPr lang="en-US" dirty="0"/>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1 created 36,370 jobs earning $1.9 billion in payroll, contributed $3.2 billion in value added, and generated a total economic output of $6.5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Johnson </a:t>
            </a:r>
            <a:r>
              <a:rPr lang="en-US"/>
              <a:t>City Airport created </a:t>
            </a:r>
            <a:r>
              <a:rPr lang="en-US" dirty="0"/>
              <a:t>5 jobs earning $131 thousand in payroll, contributed $169 thousand in value added, and generated a total economic output of $292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lang="en-US" sz="2400" dirty="0"/>
              <a:t>Tennessee </a:t>
            </a:r>
            <a:r>
              <a:rPr lang="en-US" sz="2400" kern="1200" dirty="0">
                <a:solidFill>
                  <a:schemeClr val="tx1"/>
                </a:solidFill>
                <a:effectLst/>
                <a:latin typeface="+mn-lt"/>
                <a:ea typeface="+mn-ea"/>
                <a:cs typeface="+mn-cs"/>
              </a:rPr>
              <a:t>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dirty="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dirty="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dirty="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Johnson City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76723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Johnson City Airport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$292</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Johnson </a:t>
            </a:r>
            <a:r>
              <a:rPr lang="en-US"/>
              <a:t>City Airport Users</a:t>
            </a:r>
            <a:r>
              <a:rPr lang="en-US" dirty="0"/>
              <a:t>/Stories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0A4 Presenter </a:t>
            </a:r>
            <a:r>
              <a:rPr lang="en-US" sz="2800" b="1" dirty="0">
                <a:solidFill>
                  <a:srgbClr val="EF3125"/>
                </a:solidFill>
              </a:rPr>
              <a:t>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05D59F5E-271F-447C-A22D-15008E4D3D90}">
  <ds:schemaRefs>
    <ds:schemaRef ds:uri="http://schemas.microsoft.com/office/infopath/2007/PartnerControls"/>
    <ds:schemaRef ds:uri="52860726-b653-4eba-8fc1-cfbf91000526"/>
    <ds:schemaRef ds:uri="http://purl.org/dc/dcmitype/"/>
    <ds:schemaRef ds:uri="http://www.w3.org/XML/1998/namespace"/>
    <ds:schemaRef ds:uri="http://schemas.microsoft.com/office/2006/metadata/properties"/>
    <ds:schemaRef ds:uri="http://purl.org/dc/elements/1.1/"/>
    <ds:schemaRef ds:uri="http://schemas.microsoft.com/office/2006/documentManagement/types"/>
    <ds:schemaRef ds:uri="http://purl.org/dc/terms/"/>
    <ds:schemaRef ds:uri="http://schemas.openxmlformats.org/package/2006/metadata/core-properties"/>
    <ds:schemaRef ds:uri="b2e1dacc-c954-4408-aa44-64ef90b7ce3a"/>
    <ds:schemaRef ds:uri="c18e8617-fc0f-4dda-a87a-c0ec120ddf92"/>
  </ds:schemaRefs>
</ds:datastoreItem>
</file>

<file path=customXml/itemProps2.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3.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6</TotalTime>
  <Words>3045</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Johnson City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Johnson City Airport Impacts</vt:lpstr>
      <vt:lpstr>Tax Analysis</vt:lpstr>
      <vt:lpstr>Statewide Tax Impacts</vt:lpstr>
      <vt:lpstr>Additional  Aviation Benefits</vt:lpstr>
      <vt:lpstr>Case  Studies</vt:lpstr>
      <vt:lpstr>Johnson City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18</cp:revision>
  <dcterms:created xsi:type="dcterms:W3CDTF">2021-03-17T12:38:10Z</dcterms:created>
  <dcterms:modified xsi:type="dcterms:W3CDTF">2021-05-22T19:12:19Z</dcterms:modified>
</cp:coreProperties>
</file>